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10" r:id="rId5"/>
    <p:sldMasterId id="2147484383" r:id="rId6"/>
  </p:sldMasterIdLst>
  <p:notesMasterIdLst>
    <p:notesMasterId r:id="rId9"/>
  </p:notesMasterIdLst>
  <p:handoutMasterIdLst>
    <p:handoutMasterId r:id="rId10"/>
  </p:handoutMasterIdLst>
  <p:sldIdLst>
    <p:sldId id="325" r:id="rId7"/>
    <p:sldId id="318" r:id="rId8"/>
  </p:sldIdLst>
  <p:sldSz cx="12436475" cy="6994525"/>
  <p:notesSz cx="6858000" cy="9144000"/>
  <p:custDataLst>
    <p:tags r:id="rId11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lly" id="{04568222-499C-44F6-8235-88F52F97E12C}">
          <p14:sldIdLst>
            <p14:sldId id="325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2" name="Author" initials="A" lastIdx="0" clrIdx="1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001344"/>
    <a:srgbClr val="E3C038"/>
    <a:srgbClr val="0078D7"/>
    <a:srgbClr val="000000"/>
    <a:srgbClr val="FFFFFF"/>
    <a:srgbClr val="592C8C"/>
    <a:srgbClr val="505050"/>
    <a:srgbClr val="00BCF2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82" autoAdjust="0"/>
    <p:restoredTop sz="92120" autoAdjust="0"/>
  </p:normalViewPr>
  <p:slideViewPr>
    <p:cSldViewPr>
      <p:cViewPr varScale="1">
        <p:scale>
          <a:sx n="100" d="100"/>
          <a:sy n="100" d="100"/>
        </p:scale>
        <p:origin x="564" y="84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tags" Target="tags/tag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11/14/2022 5:56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11/14/2022 5:56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11/14/2022 5:56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69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/>
          </p:blipFill>
          <p:spPr bwMode="auto">
            <a:xfrm>
              <a:off x="554210" y="6322856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7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maggio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 2022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1390EF-302B-42DB-AEB1-09D8C3312E5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75845" y="5402261"/>
            <a:ext cx="2609722" cy="1644125"/>
          </a:xfrm>
          <a:prstGeom prst="rect">
            <a:avLst/>
          </a:prstGeom>
        </p:spPr>
      </p:pic>
      <p:pic>
        <p:nvPicPr>
          <p:cNvPr id="8" name="Immagine 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9E5B79-E413-4A33-ACC7-EB6BC62D2A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4663" y="5961716"/>
            <a:ext cx="1990725" cy="66675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79B14A-B6F3-48A1-B966-1CE50831C53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92804" y="1287462"/>
            <a:ext cx="2021804" cy="12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797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564E45C-0168-44A3-A06D-3CB23095AC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52383" y="6164262"/>
            <a:ext cx="1252054" cy="788794"/>
          </a:xfrm>
          <a:prstGeom prst="rect">
            <a:avLst/>
          </a:prstGeom>
        </p:spPr>
      </p:pic>
      <p:pic>
        <p:nvPicPr>
          <p:cNvPr id="4" name="Immagine 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C0FF93-6D62-4371-A802-1A8F997E47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25371" y="6248479"/>
            <a:ext cx="1255066" cy="42035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23D3D2-9107-41C3-9B12-B210AC228C9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1022FB-F1AC-4578-B53E-77613F1EC9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9F3A4C5-65F8-459E-AD60-D88B6D1ADF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178B369-540C-491D-9E92-4207C299B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29723" b="25341"/>
          <a:stretch/>
        </p:blipFill>
        <p:spPr>
          <a:xfrm>
            <a:off x="10656568" y="6406614"/>
            <a:ext cx="1225697" cy="346990"/>
          </a:xfrm>
          <a:prstGeom prst="rect">
            <a:avLst/>
          </a:prstGeom>
        </p:spPr>
      </p:pic>
      <p:pic>
        <p:nvPicPr>
          <p:cNvPr id="21" name="Immagine 2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24A4FA0-FB41-4037-B217-48F3D71755F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837" y="6400572"/>
            <a:ext cx="934975" cy="313150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C011E6-E951-4C65-8816-A4E5C386701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57398" y="295778"/>
            <a:ext cx="1060239" cy="6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EECB456-103F-49DE-B59D-584CC7D048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28583" y="6137468"/>
            <a:ext cx="1252054" cy="788794"/>
          </a:xfrm>
          <a:prstGeom prst="rect">
            <a:avLst/>
          </a:prstGeom>
        </p:spPr>
      </p:pic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FAA75172-EFA8-4A6D-B2A3-323173CE38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04583" y="6248479"/>
            <a:ext cx="1255066" cy="42035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21BA65-D27F-4F2A-B4F4-D583495CA2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088C50D-405D-41D3-AD1B-2AACB7241C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09037" y="6064261"/>
            <a:ext cx="1376175" cy="866990"/>
          </a:xfrm>
          <a:prstGeom prst="rect">
            <a:avLst/>
          </a:prstGeom>
        </p:spPr>
      </p:pic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F19968B-310C-4680-B565-12627EC1AE0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94717" y="6289478"/>
            <a:ext cx="1049759" cy="35159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DF3D82-F2A4-4EA8-BBB0-B11A0CEF77C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3237" y="5877848"/>
            <a:ext cx="1365873" cy="8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09" y="38117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DBBB70E-DC68-4459-A710-92419547E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31902" b="30076"/>
          <a:stretch/>
        </p:blipFill>
        <p:spPr>
          <a:xfrm>
            <a:off x="1985339" y="6250788"/>
            <a:ext cx="1643884" cy="419991"/>
          </a:xfrm>
          <a:prstGeom prst="rect">
            <a:avLst/>
          </a:prstGeom>
        </p:spPr>
      </p:pic>
      <p:pic>
        <p:nvPicPr>
          <p:cNvPr id="14" name="Immagine 1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9C7249B-ABCF-4799-BAA2-27AD4A8568D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4664" y="6208474"/>
            <a:ext cx="1253973" cy="41999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18F845-1324-4A21-9218-BAD5E5FEEF0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557715" y="826369"/>
            <a:ext cx="1727852" cy="10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64867ABB-461F-4043-83A6-0E2673EAD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7428" y="2089322"/>
            <a:ext cx="8587350" cy="1901401"/>
          </a:xfrm>
        </p:spPr>
        <p:txBody>
          <a:bodyPr anchor="b"/>
          <a:lstStyle>
            <a:lvl1pPr algn="r">
              <a:defRPr sz="611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87429" y="3990723"/>
            <a:ext cx="8587350" cy="781370"/>
          </a:xfrm>
        </p:spPr>
        <p:txBody>
          <a:bodyPr/>
          <a:lstStyle>
            <a:lvl1pPr marL="0" indent="0" algn="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9E4607-DAD4-45EA-9B91-15C8FB5F7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3306" y="382561"/>
            <a:ext cx="3601471" cy="8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698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22008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3149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7111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9374270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781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5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9" Type="http://schemas.openxmlformats.org/officeDocument/2006/relationships/image" Target="../media/image1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1" r:id="rId3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E5686D4D-467B-4D33-B6C6-A535444E211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00773" y="565308"/>
            <a:ext cx="8820551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0773" y="1919652"/>
            <a:ext cx="8820552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3E6586-7DD2-497D-8DD3-6A81765C969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924688" y="6357615"/>
            <a:ext cx="2058201" cy="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3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4" r:id="rId1"/>
    <p:sldLayoutId id="2147484385" r:id="rId2"/>
    <p:sldLayoutId id="2147484386" r:id="rId3"/>
    <p:sldLayoutId id="2147484387" r:id="rId4"/>
    <p:sldLayoutId id="2147484388" r:id="rId5"/>
    <p:sldLayoutId id="2147484391" r:id="rId6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8A05575-7AA1-C7C2-688E-D356DA8EF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3837" y="1897062"/>
            <a:ext cx="3124200" cy="912916"/>
          </a:xfrm>
          <a:prstGeom prst="rect">
            <a:avLst/>
          </a:prstGeom>
        </p:spPr>
      </p:pic>
      <p:sp>
        <p:nvSpPr>
          <p:cNvPr id="6" name="Titolo 4">
            <a:extLst>
              <a:ext uri="{FF2B5EF4-FFF2-40B4-BE49-F238E27FC236}">
                <a16:creationId xmlns:a16="http://schemas.microsoft.com/office/drawing/2014/main" id="{D74B1CD7-DAD7-CEF0-80BB-AC2A9E48ABB7}"/>
              </a:ext>
            </a:extLst>
          </p:cNvPr>
          <p:cNvSpPr txBox="1">
            <a:spLocks/>
          </p:cNvSpPr>
          <p:nvPr/>
        </p:nvSpPr>
        <p:spPr>
          <a:xfrm>
            <a:off x="412179" y="165997"/>
            <a:ext cx="10448925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dirty="0">
                <a:latin typeface="+mn-lt"/>
              </a:rPr>
              <a:t>Accedi ai dati della tua azienda…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1258B3-A734-B79A-BCEC-8067290D8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37" y="1439862"/>
            <a:ext cx="5147805" cy="28956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5E540FE-BA07-BE72-ED0F-E0D97E14A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2044135" y="3470274"/>
            <a:ext cx="5147805" cy="289564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olo 4">
            <a:extLst>
              <a:ext uri="{FF2B5EF4-FFF2-40B4-BE49-F238E27FC236}">
                <a16:creationId xmlns:a16="http://schemas.microsoft.com/office/drawing/2014/main" id="{DEF7FCF5-06A7-AEB1-5DE9-030E248EE4FC}"/>
              </a:ext>
            </a:extLst>
          </p:cNvPr>
          <p:cNvSpPr txBox="1">
            <a:spLocks/>
          </p:cNvSpPr>
          <p:nvPr/>
        </p:nvSpPr>
        <p:spPr>
          <a:xfrm>
            <a:off x="7589837" y="4674712"/>
            <a:ext cx="3833184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dirty="0">
                <a:latin typeface="+mn-lt"/>
              </a:rPr>
              <a:t>…chiedili a </a:t>
            </a:r>
            <a:r>
              <a:rPr lang="it-IT" sz="4400" b="1" dirty="0">
                <a:latin typeface="+mn-lt"/>
              </a:rPr>
              <a:t>Elly</a:t>
            </a:r>
            <a:r>
              <a:rPr lang="it-IT" sz="4400" dirty="0">
                <a:latin typeface="+mn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60770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AD02393A-E14D-B5D7-AD2D-F882CB7CCA3E}"/>
              </a:ext>
            </a:extLst>
          </p:cNvPr>
          <p:cNvSpPr txBox="1">
            <a:spLocks/>
          </p:cNvSpPr>
          <p:nvPr/>
        </p:nvSpPr>
        <p:spPr>
          <a:xfrm>
            <a:off x="1493837" y="296862"/>
            <a:ext cx="8819299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600" dirty="0">
                <a:latin typeface="+mn-lt"/>
              </a:rPr>
              <a:t>Partecipa alla beta privata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AD0127-BD32-0A7E-4D8E-E260972E7467}"/>
              </a:ext>
            </a:extLst>
          </p:cNvPr>
          <p:cNvSpPr txBox="1"/>
          <p:nvPr/>
        </p:nvSpPr>
        <p:spPr>
          <a:xfrm>
            <a:off x="5047399" y="1586171"/>
            <a:ext cx="57150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Accesso </a:t>
            </a:r>
            <a:r>
              <a:rPr lang="en-GB" sz="2800" b="1" dirty="0" err="1"/>
              <a:t>gratuito</a:t>
            </a:r>
            <a:r>
              <a:rPr lang="en-GB" sz="2800" dirty="0"/>
              <a:t> </a:t>
            </a:r>
            <a:r>
              <a:rPr lang="en-GB" sz="2800" dirty="0" err="1"/>
              <a:t>alla</a:t>
            </a:r>
            <a:r>
              <a:rPr lang="en-GB" sz="2800" dirty="0"/>
              <a:t> </a:t>
            </a:r>
            <a:r>
              <a:rPr lang="en-GB" sz="2800" dirty="0" err="1"/>
              <a:t>piattaforma</a:t>
            </a: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/>
              <a:t>Integrazioni</a:t>
            </a:r>
            <a:r>
              <a:rPr lang="en-GB" sz="2800" dirty="0"/>
              <a:t> </a:t>
            </a:r>
            <a:r>
              <a:rPr lang="en-GB" sz="2800" b="1" dirty="0" err="1"/>
              <a:t>gratuite</a:t>
            </a:r>
            <a:r>
              <a:rPr lang="en-GB" sz="2800" dirty="0"/>
              <a:t> con </a:t>
            </a:r>
            <a:r>
              <a:rPr lang="en-GB" sz="2800" dirty="0" err="1"/>
              <a:t>i</a:t>
            </a:r>
            <a:r>
              <a:rPr lang="en-GB" sz="2800" dirty="0"/>
              <a:t> </a:t>
            </a:r>
            <a:r>
              <a:rPr lang="en-GB" sz="2800" dirty="0" err="1"/>
              <a:t>dati</a:t>
            </a:r>
            <a:r>
              <a:rPr lang="en-GB" sz="2800" dirty="0"/>
              <a:t> </a:t>
            </a:r>
            <a:r>
              <a:rPr lang="en-GB" sz="2800" dirty="0" err="1"/>
              <a:t>aziendali</a:t>
            </a: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Dopo il </a:t>
            </a:r>
            <a:r>
              <a:rPr lang="en-GB" sz="2800" b="1" dirty="0" err="1"/>
              <a:t>lancio</a:t>
            </a:r>
            <a:r>
              <a:rPr lang="en-GB" sz="2800" dirty="0"/>
              <a:t> accesso </a:t>
            </a:r>
            <a:r>
              <a:rPr lang="en-GB" sz="2800" dirty="0" err="1"/>
              <a:t>gratuito</a:t>
            </a:r>
            <a:r>
              <a:rPr lang="en-GB" sz="2800" dirty="0"/>
              <a:t> per un anno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Prezzo </a:t>
            </a:r>
            <a:r>
              <a:rPr lang="en-GB" sz="2800" b="1" dirty="0" err="1"/>
              <a:t>scontato</a:t>
            </a:r>
            <a:r>
              <a:rPr lang="en-GB" sz="2800" b="1" dirty="0"/>
              <a:t> </a:t>
            </a:r>
            <a:r>
              <a:rPr lang="en-GB" sz="2800" dirty="0"/>
              <a:t>per gli </a:t>
            </a:r>
            <a:r>
              <a:rPr lang="en-GB" sz="2800" dirty="0" err="1"/>
              <a:t>utenti</a:t>
            </a:r>
            <a:r>
              <a:rPr lang="en-GB" sz="2800" dirty="0"/>
              <a:t> </a:t>
            </a:r>
            <a:r>
              <a:rPr lang="en-GB" sz="2800" dirty="0" err="1"/>
              <a:t>aggiuntivi</a:t>
            </a:r>
            <a:endParaRPr lang="en-GB" sz="28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80957F-EE71-6ADD-731E-0B8464FA8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4075" y="1516062"/>
            <a:ext cx="3297124" cy="3297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6655C0-A3D7-B515-BFDD-CF6E21D1CD1E}"/>
              </a:ext>
            </a:extLst>
          </p:cNvPr>
          <p:cNvSpPr txBox="1"/>
          <p:nvPr/>
        </p:nvSpPr>
        <p:spPr>
          <a:xfrm>
            <a:off x="1798637" y="4820497"/>
            <a:ext cx="960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/>
              <a:t>Chiediamo</a:t>
            </a:r>
            <a:r>
              <a:rPr lang="en-GB" sz="3200" dirty="0"/>
              <a:t> in </a:t>
            </a:r>
            <a:r>
              <a:rPr lang="en-GB" sz="3200" dirty="0" err="1"/>
              <a:t>cambio</a:t>
            </a:r>
            <a:r>
              <a:rPr lang="en-GB" sz="3200" dirty="0"/>
              <a:t> di </a:t>
            </a:r>
            <a:r>
              <a:rPr lang="en-GB" sz="3200" dirty="0" err="1"/>
              <a:t>poter</a:t>
            </a:r>
            <a:r>
              <a:rPr lang="en-GB" sz="3200" dirty="0"/>
              <a:t> </a:t>
            </a:r>
            <a:r>
              <a:rPr lang="en-GB" sz="3200" b="1" dirty="0" err="1"/>
              <a:t>analizzare</a:t>
            </a:r>
            <a:r>
              <a:rPr lang="en-GB" sz="3200" b="1" dirty="0"/>
              <a:t> </a:t>
            </a:r>
            <a:r>
              <a:rPr lang="en-GB" sz="3200" b="1" dirty="0" err="1"/>
              <a:t>l’uso</a:t>
            </a:r>
            <a:r>
              <a:rPr lang="en-GB" sz="3200" b="1" dirty="0"/>
              <a:t> </a:t>
            </a:r>
            <a:r>
              <a:rPr lang="en-GB" sz="3200" b="1" dirty="0" err="1"/>
              <a:t>della</a:t>
            </a:r>
            <a:r>
              <a:rPr lang="en-GB" sz="3200" b="1" dirty="0"/>
              <a:t> </a:t>
            </a:r>
            <a:r>
              <a:rPr lang="en-GB" sz="3200" b="1" dirty="0" err="1"/>
              <a:t>piattaforma</a:t>
            </a:r>
            <a:r>
              <a:rPr lang="en-GB" sz="3200" dirty="0"/>
              <a:t> (non </a:t>
            </a:r>
            <a:r>
              <a:rPr lang="en-GB" sz="3200" dirty="0" err="1"/>
              <a:t>i</a:t>
            </a:r>
            <a:r>
              <a:rPr lang="en-GB" sz="3200" dirty="0"/>
              <a:t> </a:t>
            </a:r>
            <a:r>
              <a:rPr lang="en-GB" sz="3200" dirty="0" err="1"/>
              <a:t>dati</a:t>
            </a:r>
            <a:r>
              <a:rPr lang="en-GB" sz="3200" dirty="0"/>
              <a:t>) e </a:t>
            </a:r>
            <a:r>
              <a:rPr lang="en-GB" sz="3200" dirty="0" err="1"/>
              <a:t>che</a:t>
            </a:r>
            <a:r>
              <a:rPr lang="en-GB" sz="3200" dirty="0"/>
              <a:t> </a:t>
            </a:r>
            <a:r>
              <a:rPr lang="en-GB" sz="3200" dirty="0" err="1"/>
              <a:t>forniate</a:t>
            </a:r>
            <a:r>
              <a:rPr lang="en-GB" sz="3200" dirty="0"/>
              <a:t> </a:t>
            </a:r>
            <a:r>
              <a:rPr lang="en-GB" sz="3200" b="1" dirty="0"/>
              <a:t>il vostro feedback</a:t>
            </a:r>
          </a:p>
        </p:txBody>
      </p:sp>
    </p:spTree>
    <p:extLst>
      <p:ext uri="{BB962C8B-B14F-4D97-AF65-F5344CB8AC3E}">
        <p14:creationId xmlns:p14="http://schemas.microsoft.com/office/powerpoint/2010/main" val="32518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75F1A7EF7A8D440BB560874617B2D4B" ma:contentTypeVersion="13" ma:contentTypeDescription="Creare un nuovo documento." ma:contentTypeScope="" ma:versionID="051a51ae704857b4b18c87c8c7cf6922">
  <xsd:schema xmlns:xsd="http://www.w3.org/2001/XMLSchema" xmlns:xs="http://www.w3.org/2001/XMLSchema" xmlns:p="http://schemas.microsoft.com/office/2006/metadata/properties" xmlns:ns2="cfbde86f-dcd5-4452-aab1-67d652e77ce3" xmlns:ns3="32f72329-bf7c-476d-8d28-7d994e95072a" targetNamespace="http://schemas.microsoft.com/office/2006/metadata/properties" ma:root="true" ma:fieldsID="eef62f12abf04a1e31d78112fc442041" ns2:_="" ns3:_="">
    <xsd:import namespace="cfbde86f-dcd5-4452-aab1-67d652e77ce3"/>
    <xsd:import namespace="32f72329-bf7c-476d-8d28-7d994e9507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de86f-dcd5-4452-aab1-67d652e77c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72329-bf7c-476d-8d28-7d994e95072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313448-604B-48A6-94C3-9345C3A65CC9}">
  <ds:schemaRefs>
    <ds:schemaRef ds:uri="http://schemas.microsoft.com/office/2006/documentManagement/types"/>
    <ds:schemaRef ds:uri="32f72329-bf7c-476d-8d28-7d994e95072a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cfbde86f-dcd5-4452-aab1-67d652e77ce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14A384C-23BD-4AF9-ACC6-6D039C7326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04B336-9D7B-4CC1-8555-69B0A4EC5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bde86f-dcd5-4452-aab1-67d652e77ce3"/>
    <ds:schemaRef ds:uri="32f72329-bf7c-476d-8d28-7d994e9507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93</Words>
  <Application>Microsoft Office PowerPoint</Application>
  <PresentationFormat>Custom</PresentationFormat>
  <Paragraphs>12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Office Theme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2022-11-14T05:08:44Z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0x010100275F1A7EF7A8D440BB560874617B2D4B</vt:lpwstr>
  </property>
</Properties>
</file>